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3" r:id="rId14"/>
    <p:sldId id="279" r:id="rId15"/>
    <p:sldId id="280" r:id="rId16"/>
    <p:sldId id="282" r:id="rId17"/>
    <p:sldId id="268" r:id="rId18"/>
    <p:sldId id="269" r:id="rId19"/>
    <p:sldId id="270" r:id="rId20"/>
    <p:sldId id="271" r:id="rId21"/>
    <p:sldId id="272" r:id="rId22"/>
    <p:sldId id="281" r:id="rId23"/>
    <p:sldId id="273" r:id="rId24"/>
    <p:sldId id="274" r:id="rId25"/>
    <p:sldId id="275" r:id="rId26"/>
    <p:sldId id="276"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p:scale>
          <a:sx n="81" d="100"/>
          <a:sy n="81" d="100"/>
        </p:scale>
        <p:origin x="-31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734096"/>
            <a:ext cx="8915399" cy="2047741"/>
          </a:xfrm>
        </p:spPr>
        <p:txBody>
          <a:bodyPr/>
          <a:lstStyle/>
          <a:p>
            <a:r>
              <a:rPr lang="en-IN" dirty="0" smtClean="0"/>
              <a:t>         </a:t>
            </a:r>
            <a:r>
              <a:rPr lang="en-IN" sz="6000" b="1" dirty="0" smtClean="0"/>
              <a:t>Sellerkart</a:t>
            </a:r>
            <a:endParaRPr lang="en-IN" sz="6000" b="1" dirty="0"/>
          </a:p>
        </p:txBody>
      </p:sp>
      <p:sp>
        <p:nvSpPr>
          <p:cNvPr id="3" name="Subtitle 2"/>
          <p:cNvSpPr>
            <a:spLocks noGrp="1"/>
          </p:cNvSpPr>
          <p:nvPr>
            <p:ph type="subTitle" idx="1"/>
          </p:nvPr>
        </p:nvSpPr>
        <p:spPr>
          <a:xfrm>
            <a:off x="2589213" y="3335629"/>
            <a:ext cx="8915399" cy="2568034"/>
          </a:xfrm>
        </p:spPr>
        <p:txBody>
          <a:bodyPr/>
          <a:lstStyle/>
          <a:p>
            <a:r>
              <a:rPr lang="en-IN" dirty="0" smtClean="0"/>
              <a:t>                                                                                                     </a:t>
            </a:r>
            <a:r>
              <a:rPr lang="en-IN" sz="2000" b="1" dirty="0" smtClean="0"/>
              <a:t>Presentation By:</a:t>
            </a:r>
          </a:p>
          <a:p>
            <a:r>
              <a:rPr lang="en-IN" dirty="0"/>
              <a:t> </a:t>
            </a:r>
            <a:r>
              <a:rPr lang="en-IN" dirty="0" smtClean="0"/>
              <a:t>                                                                                                                Aman Giri</a:t>
            </a:r>
          </a:p>
          <a:p>
            <a:r>
              <a:rPr lang="en-IN" dirty="0"/>
              <a:t> </a:t>
            </a:r>
            <a:r>
              <a:rPr lang="en-IN" dirty="0" smtClean="0"/>
              <a:t>                                                                                                                Akshata Naik</a:t>
            </a:r>
            <a:endParaRPr lang="en-IN" dirty="0"/>
          </a:p>
        </p:txBody>
      </p:sp>
    </p:spTree>
    <p:extLst>
      <p:ext uri="{BB962C8B-B14F-4D97-AF65-F5344CB8AC3E}">
        <p14:creationId xmlns:p14="http://schemas.microsoft.com/office/powerpoint/2010/main" val="961195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4269862"/>
          </a:xfrm>
        </p:spPr>
        <p:txBody>
          <a:bodyPr>
            <a:normAutofit/>
          </a:bodyPr>
          <a:lstStyle/>
          <a:p>
            <a:r>
              <a:rPr lang="en-IN" sz="5400" b="1" dirty="0" smtClean="0">
                <a:solidFill>
                  <a:srgbClr val="FFFF00"/>
                </a:solidFill>
              </a:rPr>
              <a:t>              </a:t>
            </a:r>
            <a:br>
              <a:rPr lang="en-IN" sz="5400" b="1" dirty="0" smtClean="0">
                <a:solidFill>
                  <a:srgbClr val="FFFF00"/>
                </a:solidFill>
              </a:rPr>
            </a:br>
            <a:r>
              <a:rPr lang="en-IN" sz="5400" b="1" dirty="0">
                <a:solidFill>
                  <a:srgbClr val="FFFF00"/>
                </a:solidFill>
              </a:rPr>
              <a:t/>
            </a:r>
            <a:br>
              <a:rPr lang="en-IN" sz="5400" b="1" dirty="0">
                <a:solidFill>
                  <a:srgbClr val="FFFF00"/>
                </a:solidFill>
              </a:rPr>
            </a:br>
            <a:r>
              <a:rPr lang="en-IN" sz="5400" b="1" dirty="0" smtClean="0">
                <a:solidFill>
                  <a:srgbClr val="FFFF00"/>
                </a:solidFill>
              </a:rPr>
              <a:t>        Screenshots</a:t>
            </a:r>
            <a:endParaRPr lang="en-IN" sz="5400" b="1" dirty="0">
              <a:solidFill>
                <a:srgbClr val="FFFF00"/>
              </a:solidFill>
            </a:endParaRPr>
          </a:p>
        </p:txBody>
      </p:sp>
    </p:spTree>
    <p:extLst>
      <p:ext uri="{BB962C8B-B14F-4D97-AF65-F5344CB8AC3E}">
        <p14:creationId xmlns:p14="http://schemas.microsoft.com/office/powerpoint/2010/main" val="291969718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2419094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5934704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6612141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3857079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3688940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9175326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8508849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0800712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6014099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463640"/>
            <a:ext cx="8915399" cy="888642"/>
          </a:xfrm>
        </p:spPr>
        <p:txBody>
          <a:bodyPr>
            <a:normAutofit fontScale="90000"/>
          </a:bodyPr>
          <a:lstStyle/>
          <a:p>
            <a:r>
              <a:rPr lang="en-IN" dirty="0" smtClean="0"/>
              <a:t>Introduction :</a:t>
            </a:r>
            <a:endParaRPr lang="en-IN" dirty="0"/>
          </a:p>
        </p:txBody>
      </p:sp>
      <p:sp>
        <p:nvSpPr>
          <p:cNvPr id="3" name="Subtitle 2"/>
          <p:cNvSpPr>
            <a:spLocks noGrp="1"/>
          </p:cNvSpPr>
          <p:nvPr>
            <p:ph type="subTitle" idx="1"/>
          </p:nvPr>
        </p:nvSpPr>
        <p:spPr>
          <a:xfrm>
            <a:off x="1313645" y="1545465"/>
            <a:ext cx="10190967" cy="4358197"/>
          </a:xfrm>
        </p:spPr>
        <p:txBody>
          <a:bodyPr>
            <a:normAutofit/>
          </a:bodyPr>
          <a:lstStyle/>
          <a:p>
            <a:r>
              <a:rPr lang="en-US" dirty="0"/>
              <a:t>This system is designed especially for large, premium and small retailer business and the local wholesalers. E-retailer portal provide the complete functionality of placing the order from the retailer and acknowledgement from the same and getting the orders accepted from the wholesaler. This system is going to provide ease of comparison with the price of the same product and also the location with the different wholesalers. </a:t>
            </a:r>
            <a:endParaRPr lang="en-IN" dirty="0"/>
          </a:p>
          <a:p>
            <a:endParaRPr lang="en-IN" dirty="0"/>
          </a:p>
        </p:txBody>
      </p:sp>
    </p:spTree>
    <p:extLst>
      <p:ext uri="{BB962C8B-B14F-4D97-AF65-F5344CB8AC3E}">
        <p14:creationId xmlns:p14="http://schemas.microsoft.com/office/powerpoint/2010/main" val="3751384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0942053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17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95688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3446781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688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13986677"/>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579589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5739391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2936382"/>
            <a:ext cx="8911687" cy="2756079"/>
          </a:xfrm>
        </p:spPr>
        <p:txBody>
          <a:bodyPr>
            <a:normAutofit/>
          </a:bodyPr>
          <a:lstStyle/>
          <a:p>
            <a:r>
              <a:rPr lang="en-IN" sz="5400" dirty="0" smtClean="0"/>
              <a:t>Thank you !</a:t>
            </a:r>
            <a:endParaRPr lang="en-IN" sz="5400" dirty="0"/>
          </a:p>
        </p:txBody>
      </p:sp>
    </p:spTree>
    <p:extLst>
      <p:ext uri="{BB962C8B-B14F-4D97-AF65-F5344CB8AC3E}">
        <p14:creationId xmlns:p14="http://schemas.microsoft.com/office/powerpoint/2010/main" val="872194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 Of the System :</a:t>
            </a:r>
            <a:endParaRPr lang="en-IN" dirty="0"/>
          </a:p>
        </p:txBody>
      </p:sp>
      <p:sp>
        <p:nvSpPr>
          <p:cNvPr id="3" name="Content Placeholder 2"/>
          <p:cNvSpPr>
            <a:spLocks noGrp="1"/>
          </p:cNvSpPr>
          <p:nvPr>
            <p:ph idx="1"/>
          </p:nvPr>
        </p:nvSpPr>
        <p:spPr/>
        <p:txBody>
          <a:bodyPr/>
          <a:lstStyle/>
          <a:p>
            <a:r>
              <a:rPr lang="en-US" dirty="0" smtClean="0"/>
              <a:t>In </a:t>
            </a:r>
            <a:r>
              <a:rPr lang="en-US" dirty="0"/>
              <a:t>this modern era still entire business model between retailer and wholesaler are either rely on past relations they maintain or just verbal convincing approach by wholesaler which means no confirmation of delivery date and rate of product.</a:t>
            </a:r>
            <a:endParaRPr lang="en-IN" dirty="0"/>
          </a:p>
          <a:p>
            <a:r>
              <a:rPr lang="en-US" dirty="0"/>
              <a:t>For not knowing different wholesalers available in the market, retailers buy products only from the wholesalers they know and end up giving high rate</a:t>
            </a:r>
            <a:endParaRPr lang="en-IN" dirty="0"/>
          </a:p>
          <a:p>
            <a:r>
              <a:rPr lang="en-US" dirty="0"/>
              <a:t>Many times due to late delivery of product by wholesaler the retailer has to return their valuable customer which substandard the customer relation </a:t>
            </a:r>
            <a:endParaRPr lang="en-IN" dirty="0"/>
          </a:p>
        </p:txBody>
      </p:sp>
    </p:spTree>
    <p:extLst>
      <p:ext uri="{BB962C8B-B14F-4D97-AF65-F5344CB8AC3E}">
        <p14:creationId xmlns:p14="http://schemas.microsoft.com/office/powerpoint/2010/main" val="202668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0"/>
            <a:ext cx="11259913" cy="1107583"/>
          </a:xfrm>
        </p:spPr>
        <p:txBody>
          <a:bodyPr>
            <a:noAutofit/>
          </a:bodyPr>
          <a:lstStyle/>
          <a:p>
            <a:r>
              <a:rPr lang="en-US" b="1" u="sng" dirty="0"/>
              <a:t>Actors and Functions:</a:t>
            </a:r>
            <a:r>
              <a:rPr lang="en-IN" dirty="0"/>
              <a:t/>
            </a:r>
            <a:br>
              <a:rPr lang="en-IN" dirty="0"/>
            </a:br>
            <a:endParaRPr lang="en-IN" dirty="0"/>
          </a:p>
        </p:txBody>
      </p:sp>
      <p:sp>
        <p:nvSpPr>
          <p:cNvPr id="3" name="Content Placeholder 2"/>
          <p:cNvSpPr>
            <a:spLocks noGrp="1"/>
          </p:cNvSpPr>
          <p:nvPr>
            <p:ph idx="1"/>
          </p:nvPr>
        </p:nvSpPr>
        <p:spPr>
          <a:xfrm>
            <a:off x="244699" y="631065"/>
            <a:ext cx="11259913" cy="6226935"/>
          </a:xfrm>
        </p:spPr>
        <p:txBody>
          <a:bodyPr>
            <a:noAutofit/>
          </a:bodyPr>
          <a:lstStyle/>
          <a:p>
            <a:r>
              <a:rPr lang="en-US" sz="2400" b="1" dirty="0">
                <a:solidFill>
                  <a:srgbClr val="FFFF00"/>
                </a:solidFill>
              </a:rPr>
              <a:t>Admin</a:t>
            </a:r>
            <a:r>
              <a:rPr lang="en-US" sz="2400" b="1" dirty="0">
                <a:solidFill>
                  <a:schemeClr val="tx1"/>
                </a:solidFill>
              </a:rPr>
              <a:t>:</a:t>
            </a:r>
            <a:endParaRPr lang="en-IN" sz="2400" b="1" dirty="0">
              <a:solidFill>
                <a:schemeClr val="tx1"/>
              </a:solidFill>
            </a:endParaRPr>
          </a:p>
          <a:p>
            <a:pPr lvl="0"/>
            <a:r>
              <a:rPr lang="en-US" sz="1600" dirty="0" smtClean="0"/>
              <a:t>Admin </a:t>
            </a:r>
            <a:r>
              <a:rPr lang="en-US" sz="1600" dirty="0"/>
              <a:t>can delete, manage Retailer/wholesaler as per </a:t>
            </a:r>
            <a:r>
              <a:rPr lang="en-US" sz="1600" dirty="0" smtClean="0"/>
              <a:t>review</a:t>
            </a:r>
            <a:endParaRPr lang="en-IN" sz="1600" dirty="0"/>
          </a:p>
          <a:p>
            <a:r>
              <a:rPr lang="en-US" sz="2400" b="1" dirty="0" smtClean="0">
                <a:solidFill>
                  <a:srgbClr val="FFFF00"/>
                </a:solidFill>
              </a:rPr>
              <a:t>Wholesaler</a:t>
            </a:r>
            <a:r>
              <a:rPr lang="en-US" sz="2400" b="1" dirty="0" smtClean="0"/>
              <a:t>:</a:t>
            </a:r>
            <a:endParaRPr lang="en-IN" sz="2400" dirty="0"/>
          </a:p>
          <a:p>
            <a:r>
              <a:rPr lang="en-US" sz="1600" dirty="0" smtClean="0"/>
              <a:t>Wholesaler </a:t>
            </a:r>
            <a:r>
              <a:rPr lang="en-US" sz="1600" dirty="0"/>
              <a:t>can upload the item name and its quantity on portal and alter it any time.</a:t>
            </a:r>
            <a:endParaRPr lang="en-IN" sz="1600" dirty="0"/>
          </a:p>
          <a:p>
            <a:r>
              <a:rPr lang="en-US" sz="1600" dirty="0" smtClean="0"/>
              <a:t>Wholesaler </a:t>
            </a:r>
            <a:r>
              <a:rPr lang="en-US" sz="1600" dirty="0"/>
              <a:t>can see list of orders requested to him by retailer to supply item. </a:t>
            </a:r>
            <a:endParaRPr lang="en-IN" sz="1600" dirty="0"/>
          </a:p>
          <a:p>
            <a:r>
              <a:rPr lang="en-US" sz="1600" dirty="0"/>
              <a:t> </a:t>
            </a:r>
            <a:r>
              <a:rPr lang="en-US" sz="1600" dirty="0" smtClean="0"/>
              <a:t>Wholesaler </a:t>
            </a:r>
            <a:r>
              <a:rPr lang="en-US" sz="1600" dirty="0"/>
              <a:t>will approve the request of retailer whom he wants to supply product</a:t>
            </a:r>
            <a:r>
              <a:rPr lang="en-US" sz="1600" b="1" dirty="0"/>
              <a:t>.</a:t>
            </a:r>
            <a:endParaRPr lang="en-IN" sz="1600" dirty="0"/>
          </a:p>
          <a:p>
            <a:r>
              <a:rPr lang="en-US" sz="1600" b="1" dirty="0"/>
              <a:t> </a:t>
            </a:r>
            <a:r>
              <a:rPr lang="en-US" sz="1600" dirty="0" smtClean="0"/>
              <a:t>Wholesaler </a:t>
            </a:r>
            <a:r>
              <a:rPr lang="en-US" sz="1600" dirty="0"/>
              <a:t>can check if the product has delivered to retailer or not.</a:t>
            </a:r>
            <a:endParaRPr lang="en-IN" sz="1600" dirty="0"/>
          </a:p>
          <a:p>
            <a:r>
              <a:rPr lang="en-US" sz="1600" dirty="0" smtClean="0"/>
              <a:t>Wholesaler </a:t>
            </a:r>
            <a:r>
              <a:rPr lang="en-US" sz="1600" dirty="0"/>
              <a:t>can give rating to retailers</a:t>
            </a:r>
            <a:r>
              <a:rPr lang="en-US" sz="1600" dirty="0" smtClean="0"/>
              <a:t>.</a:t>
            </a:r>
            <a:endParaRPr lang="en-IN" sz="2000" dirty="0"/>
          </a:p>
          <a:p>
            <a:r>
              <a:rPr lang="en-US" sz="2400" b="1" u="sng" dirty="0" smtClean="0">
                <a:solidFill>
                  <a:srgbClr val="FFFF00"/>
                </a:solidFill>
              </a:rPr>
              <a:t>Retailer</a:t>
            </a:r>
            <a:r>
              <a:rPr lang="en-US" sz="2400" b="1" dirty="0"/>
              <a:t>:</a:t>
            </a:r>
            <a:endParaRPr lang="en-IN" sz="2400" b="1" dirty="0"/>
          </a:p>
          <a:p>
            <a:r>
              <a:rPr lang="en-US" sz="1600" dirty="0" smtClean="0"/>
              <a:t>Retailer </a:t>
            </a:r>
            <a:r>
              <a:rPr lang="en-US" sz="1600" dirty="0"/>
              <a:t>can upload the item name and its quantity on portal and alter it any time.</a:t>
            </a:r>
            <a:endParaRPr lang="en-IN" sz="1600" dirty="0"/>
          </a:p>
          <a:p>
            <a:r>
              <a:rPr lang="en-US" sz="1600" dirty="0" smtClean="0"/>
              <a:t>Retailer </a:t>
            </a:r>
            <a:r>
              <a:rPr lang="en-US" sz="1600" dirty="0"/>
              <a:t>can check his shops items quantity and filter out products under threshold limit which need to be fulfilled on time. </a:t>
            </a:r>
            <a:endParaRPr lang="en-IN" sz="1600" dirty="0"/>
          </a:p>
          <a:p>
            <a:r>
              <a:rPr lang="en-US" sz="1600" dirty="0" smtClean="0"/>
              <a:t>Retailer </a:t>
            </a:r>
            <a:r>
              <a:rPr lang="en-US" sz="1600" dirty="0"/>
              <a:t>will request for product under threshold limit to filtered out wholesaler by the portal as per location and rate of product.</a:t>
            </a:r>
            <a:endParaRPr lang="en-IN" sz="1600" dirty="0"/>
          </a:p>
          <a:p>
            <a:r>
              <a:rPr lang="en-US" sz="1600" dirty="0"/>
              <a:t> </a:t>
            </a:r>
            <a:r>
              <a:rPr lang="en-US" sz="1600" dirty="0" smtClean="0"/>
              <a:t>Retailer </a:t>
            </a:r>
            <a:r>
              <a:rPr lang="en-US" sz="1600" dirty="0"/>
              <a:t>can send received status to wholesaler when the product is arrived</a:t>
            </a:r>
            <a:r>
              <a:rPr lang="en-US" sz="1600" dirty="0" smtClean="0"/>
              <a:t>.</a:t>
            </a:r>
            <a:endParaRPr lang="en-IN" sz="1600" dirty="0"/>
          </a:p>
          <a:p>
            <a:r>
              <a:rPr lang="en-US" sz="1600" dirty="0"/>
              <a:t>Retailer can give rating to wholesaler.</a:t>
            </a:r>
            <a:endParaRPr lang="en-IN" sz="1600" dirty="0"/>
          </a:p>
        </p:txBody>
      </p:sp>
    </p:spTree>
    <p:extLst>
      <p:ext uri="{BB962C8B-B14F-4D97-AF65-F5344CB8AC3E}">
        <p14:creationId xmlns:p14="http://schemas.microsoft.com/office/powerpoint/2010/main" val="1513560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Used</a:t>
            </a:r>
            <a:r>
              <a:rPr lang="en-US" dirty="0" smtClean="0"/>
              <a:t>:</a:t>
            </a:r>
            <a:endParaRPr lang="en-IN" dirty="0"/>
          </a:p>
        </p:txBody>
      </p:sp>
      <p:sp>
        <p:nvSpPr>
          <p:cNvPr id="3" name="Content Placeholder 2"/>
          <p:cNvSpPr>
            <a:spLocks noGrp="1"/>
          </p:cNvSpPr>
          <p:nvPr>
            <p:ph idx="1"/>
          </p:nvPr>
        </p:nvSpPr>
        <p:spPr/>
        <p:txBody>
          <a:bodyPr/>
          <a:lstStyle/>
          <a:p>
            <a:r>
              <a:rPr lang="en-US" sz="2000" b="1" dirty="0">
                <a:solidFill>
                  <a:srgbClr val="FFFF00"/>
                </a:solidFill>
              </a:rPr>
              <a:t>Front End</a:t>
            </a:r>
            <a:r>
              <a:rPr lang="en-US" dirty="0"/>
              <a:t>: </a:t>
            </a:r>
            <a:r>
              <a:rPr lang="en-US" dirty="0" smtClean="0"/>
              <a:t>ReactJs</a:t>
            </a:r>
          </a:p>
          <a:p>
            <a:endParaRPr lang="en-US" dirty="0"/>
          </a:p>
          <a:p>
            <a:r>
              <a:rPr lang="en-US" sz="2000" b="1" dirty="0" smtClean="0">
                <a:solidFill>
                  <a:srgbClr val="FFFF00"/>
                </a:solidFill>
              </a:rPr>
              <a:t>Back </a:t>
            </a:r>
            <a:r>
              <a:rPr lang="en-US" sz="2000" b="1" dirty="0">
                <a:solidFill>
                  <a:srgbClr val="FFFF00"/>
                </a:solidFill>
              </a:rPr>
              <a:t>End</a:t>
            </a:r>
            <a:r>
              <a:rPr lang="en-US" dirty="0"/>
              <a:t>: Java Spring Boot API. </a:t>
            </a:r>
            <a:endParaRPr lang="en-IN" dirty="0"/>
          </a:p>
        </p:txBody>
      </p:sp>
    </p:spTree>
    <p:extLst>
      <p:ext uri="{BB962C8B-B14F-4D97-AF65-F5344CB8AC3E}">
        <p14:creationId xmlns:p14="http://schemas.microsoft.com/office/powerpoint/2010/main" val="18893921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57577"/>
            <a:ext cx="8911687" cy="1647423"/>
          </a:xfrm>
        </p:spPr>
        <p:txBody>
          <a:bodyPr>
            <a:normAutofit fontScale="90000"/>
          </a:bodyPr>
          <a:lstStyle/>
          <a:p>
            <a:r>
              <a:rPr lang="en-IN" dirty="0"/>
              <a:t>Entity Relationship Diagram</a:t>
            </a:r>
            <a:br>
              <a:rPr lang="en-IN" dirty="0"/>
            </a:br>
            <a:r>
              <a:rPr lang="en-IN" dirty="0"/>
              <a:t/>
            </a:r>
            <a:br>
              <a:rPr lang="en-IN" dirty="0"/>
            </a:b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25" y="1120462"/>
            <a:ext cx="12024574" cy="5737538"/>
          </a:xfrm>
        </p:spPr>
      </p:pic>
    </p:spTree>
    <p:extLst>
      <p:ext uri="{BB962C8B-B14F-4D97-AF65-F5344CB8AC3E}">
        <p14:creationId xmlns:p14="http://schemas.microsoft.com/office/powerpoint/2010/main" val="422507854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Usecase Diagrams:</a:t>
            </a:r>
            <a:endParaRPr lang="en-IN" dirty="0"/>
          </a:p>
        </p:txBody>
      </p:sp>
      <p:sp>
        <p:nvSpPr>
          <p:cNvPr id="3" name="Content Placeholder 2"/>
          <p:cNvSpPr>
            <a:spLocks noGrp="1"/>
          </p:cNvSpPr>
          <p:nvPr>
            <p:ph idx="1"/>
          </p:nvPr>
        </p:nvSpPr>
        <p:spPr/>
        <p:txBody>
          <a:bodyPr/>
          <a:lstStyle/>
          <a:p>
            <a:r>
              <a:rPr lang="en-IN" sz="2000" b="1" dirty="0" smtClean="0">
                <a:solidFill>
                  <a:srgbClr val="FFFF00"/>
                </a:solidFill>
              </a:rPr>
              <a:t>Admin: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066" y="2719924"/>
            <a:ext cx="7147573" cy="3603603"/>
          </a:xfrm>
          <a:prstGeom prst="rect">
            <a:avLst/>
          </a:prstGeom>
        </p:spPr>
      </p:pic>
    </p:spTree>
    <p:extLst>
      <p:ext uri="{BB962C8B-B14F-4D97-AF65-F5344CB8AC3E}">
        <p14:creationId xmlns:p14="http://schemas.microsoft.com/office/powerpoint/2010/main" val="380149407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Usecase Diagrams:</a:t>
            </a:r>
          </a:p>
        </p:txBody>
      </p:sp>
      <p:sp>
        <p:nvSpPr>
          <p:cNvPr id="3" name="Content Placeholder 2"/>
          <p:cNvSpPr>
            <a:spLocks noGrp="1"/>
          </p:cNvSpPr>
          <p:nvPr>
            <p:ph idx="1"/>
          </p:nvPr>
        </p:nvSpPr>
        <p:spPr/>
        <p:txBody>
          <a:bodyPr>
            <a:normAutofit/>
          </a:bodyPr>
          <a:lstStyle/>
          <a:p>
            <a:r>
              <a:rPr lang="en-IN" sz="2000" b="1" dirty="0" smtClean="0">
                <a:solidFill>
                  <a:srgbClr val="FFFF00"/>
                </a:solidFill>
              </a:rPr>
              <a:t>Retailer:</a:t>
            </a:r>
          </a:p>
          <a:p>
            <a:endParaRPr lang="en-IN" sz="2000" b="1"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837" y="2614411"/>
            <a:ext cx="7471290" cy="4043966"/>
          </a:xfrm>
          <a:prstGeom prst="rect">
            <a:avLst/>
          </a:prstGeom>
        </p:spPr>
      </p:pic>
    </p:spTree>
    <p:extLst>
      <p:ext uri="{BB962C8B-B14F-4D97-AF65-F5344CB8AC3E}">
        <p14:creationId xmlns:p14="http://schemas.microsoft.com/office/powerpoint/2010/main" val="34034042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Usecase Diagrams:</a:t>
            </a:r>
          </a:p>
        </p:txBody>
      </p:sp>
      <p:sp>
        <p:nvSpPr>
          <p:cNvPr id="3" name="Content Placeholder 2"/>
          <p:cNvSpPr>
            <a:spLocks noGrp="1"/>
          </p:cNvSpPr>
          <p:nvPr>
            <p:ph idx="1"/>
          </p:nvPr>
        </p:nvSpPr>
        <p:spPr/>
        <p:txBody>
          <a:bodyPr>
            <a:normAutofit/>
          </a:bodyPr>
          <a:lstStyle/>
          <a:p>
            <a:r>
              <a:rPr lang="en-IN" sz="2000" b="1" dirty="0" smtClean="0">
                <a:solidFill>
                  <a:srgbClr val="FFFF00"/>
                </a:solidFill>
              </a:rPr>
              <a:t>Wholesaler:</a:t>
            </a:r>
          </a:p>
          <a:p>
            <a:endParaRPr lang="en-IN" sz="2000" b="1" dirty="0">
              <a:solidFill>
                <a:srgbClr val="FFFF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25" y="2562896"/>
            <a:ext cx="7343238" cy="3837904"/>
          </a:xfrm>
          <a:prstGeom prst="rect">
            <a:avLst/>
          </a:prstGeom>
        </p:spPr>
      </p:pic>
    </p:spTree>
    <p:extLst>
      <p:ext uri="{BB962C8B-B14F-4D97-AF65-F5344CB8AC3E}">
        <p14:creationId xmlns:p14="http://schemas.microsoft.com/office/powerpoint/2010/main" val="3672932782"/>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239</TotalTime>
  <Words>262</Words>
  <Application>Microsoft Office PowerPoint</Application>
  <PresentationFormat>Custom</PresentationFormat>
  <Paragraphs>38</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Wisp</vt:lpstr>
      <vt:lpstr>         Sellerkart</vt:lpstr>
      <vt:lpstr>Introduction :</vt:lpstr>
      <vt:lpstr>Need Of the System :</vt:lpstr>
      <vt:lpstr>Actors and Functions: </vt:lpstr>
      <vt:lpstr>Technology Used:</vt:lpstr>
      <vt:lpstr>Entity Relationship Diagram  </vt:lpstr>
      <vt:lpstr>Usecase Diagrams:</vt:lpstr>
      <vt:lpstr>Usecase Diagrams:</vt:lpstr>
      <vt:lpstr>Usecase Diagrams:</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Sellerkart</dc:title>
  <dc:creator>DELL</dc:creator>
  <cp:lastModifiedBy>HP</cp:lastModifiedBy>
  <cp:revision>15</cp:revision>
  <dcterms:created xsi:type="dcterms:W3CDTF">2022-04-01T13:38:31Z</dcterms:created>
  <dcterms:modified xsi:type="dcterms:W3CDTF">2022-04-09T06:39:54Z</dcterms:modified>
</cp:coreProperties>
</file>